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8" r:id="rId5"/>
    <p:sldId id="259" r:id="rId6"/>
    <p:sldId id="260" r:id="rId7"/>
    <p:sldId id="266" r:id="rId8"/>
    <p:sldId id="261" r:id="rId9"/>
    <p:sldId id="262" r:id="rId10"/>
    <p:sldId id="265" r:id="rId11"/>
    <p:sldId id="264" r:id="rId12"/>
    <p:sldId id="263" r:id="rId13"/>
    <p:sldId id="267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942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0CB8A-B727-4505-8F2A-CC526A7EBC63}" type="datetimeFigureOut">
              <a:rPr lang="en-US" smtClean="0"/>
              <a:t>12/8/2014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2340E-CB9A-4D8C-8168-370F4AB1D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5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0CB8A-B727-4505-8F2A-CC526A7EBC63}" type="datetimeFigureOut">
              <a:rPr lang="en-US" smtClean="0"/>
              <a:t>12/8/2014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2340E-CB9A-4D8C-8168-370F4AB1D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0CB8A-B727-4505-8F2A-CC526A7EBC63}" type="datetimeFigureOut">
              <a:rPr lang="en-US" smtClean="0"/>
              <a:t>12/8/2014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2340E-CB9A-4D8C-8168-370F4AB1D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533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0CB8A-B727-4505-8F2A-CC526A7EBC63}" type="datetimeFigureOut">
              <a:rPr lang="en-US" smtClean="0"/>
              <a:t>12/8/2014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2340E-CB9A-4D8C-8168-370F4AB1D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26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0CB8A-B727-4505-8F2A-CC526A7EBC63}" type="datetimeFigureOut">
              <a:rPr lang="en-US" smtClean="0"/>
              <a:t>12/8/2014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2340E-CB9A-4D8C-8168-370F4AB1D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829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0CB8A-B727-4505-8F2A-CC526A7EBC63}" type="datetimeFigureOut">
              <a:rPr lang="en-US" smtClean="0"/>
              <a:t>12/8/2014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2340E-CB9A-4D8C-8168-370F4AB1D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902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0CB8A-B727-4505-8F2A-CC526A7EBC63}" type="datetimeFigureOut">
              <a:rPr lang="en-US" smtClean="0"/>
              <a:t>12/8/2014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2340E-CB9A-4D8C-8168-370F4AB1D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880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0CB8A-B727-4505-8F2A-CC526A7EBC63}" type="datetimeFigureOut">
              <a:rPr lang="en-US" smtClean="0"/>
              <a:t>12/8/2014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2340E-CB9A-4D8C-8168-370F4AB1D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35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0CB8A-B727-4505-8F2A-CC526A7EBC63}" type="datetimeFigureOut">
              <a:rPr lang="en-US" smtClean="0"/>
              <a:t>12/8/2014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2340E-CB9A-4D8C-8168-370F4AB1D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410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0CB8A-B727-4505-8F2A-CC526A7EBC63}" type="datetimeFigureOut">
              <a:rPr lang="en-US" smtClean="0"/>
              <a:t>12/8/2014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2340E-CB9A-4D8C-8168-370F4AB1D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070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0CB8A-B727-4505-8F2A-CC526A7EBC63}" type="datetimeFigureOut">
              <a:rPr lang="en-US" smtClean="0"/>
              <a:t>12/8/2014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2340E-CB9A-4D8C-8168-370F4AB1D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269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0CB8A-B727-4505-8F2A-CC526A7EBC63}" type="datetimeFigureOut">
              <a:rPr lang="en-US" smtClean="0"/>
              <a:t>12/8/2014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2340E-CB9A-4D8C-8168-370F4AB1D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877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4000" b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Adobe Gothic Std B" pitchFamily="34" charset="-128"/>
                <a:ea typeface="Adobe Gothic Std B" pitchFamily="34" charset="-128"/>
              </a:rPr>
              <a:t>Anapra Soar Day</a:t>
            </a:r>
            <a:br>
              <a:rPr lang="en-US" dirty="0" smtClean="0">
                <a:latin typeface="Adobe Gothic Std B" pitchFamily="34" charset="-128"/>
                <a:ea typeface="Adobe Gothic Std B" pitchFamily="34" charset="-128"/>
              </a:rPr>
            </a:br>
            <a:r>
              <a:rPr lang="en-US" dirty="0" smtClean="0">
                <a:latin typeface="Adobe Hebrew" pitchFamily="18" charset="-79"/>
                <a:cs typeface="Adobe Hebrew" pitchFamily="18" charset="-79"/>
              </a:rPr>
              <a:t>12-08-2014</a:t>
            </a:r>
            <a:endParaRPr lang="en-US" dirty="0">
              <a:latin typeface="Adobe Hebrew" pitchFamily="18" charset="-79"/>
              <a:cs typeface="Adobe Hebrew" pitchFamily="18" charset="-79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00600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50800" dist="63500" dir="3600000" algn="ctr" rotWithShape="0">
                    <a:schemeClr val="tx1"/>
                  </a:outerShdw>
                </a:effectLst>
              </a:rPr>
              <a:t>Bottom End of </a:t>
            </a:r>
          </a:p>
          <a:p>
            <a:r>
              <a:rPr lang="en-US" dirty="0" smtClean="0">
                <a:solidFill>
                  <a:schemeClr val="bg1"/>
                </a:solidFill>
                <a:effectLst>
                  <a:outerShdw blurRad="50800" dist="63500" dir="3600000" algn="ctr" rotWithShape="0">
                    <a:schemeClr val="tx1"/>
                  </a:outerShdw>
                </a:effectLst>
              </a:rPr>
              <a:t>Soarable Wind Speed</a:t>
            </a:r>
          </a:p>
          <a:p>
            <a:r>
              <a:rPr lang="en-US" dirty="0" smtClean="0">
                <a:solidFill>
                  <a:schemeClr val="bg1"/>
                </a:solidFill>
                <a:effectLst>
                  <a:outerShdw blurRad="50800" dist="63500" dir="3600000" algn="ctr" rotWithShape="0">
                    <a:schemeClr val="tx1"/>
                  </a:outerShdw>
                </a:effectLst>
              </a:rPr>
              <a:t>Window</a:t>
            </a:r>
          </a:p>
        </p:txBody>
      </p:sp>
    </p:spTree>
    <p:extLst>
      <p:ext uri="{BB962C8B-B14F-4D97-AF65-F5344CB8AC3E}">
        <p14:creationId xmlns:p14="http://schemas.microsoft.com/office/powerpoint/2010/main" val="2811686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\\EPZ-S-NAS\users\tom.bird\Desktop\Anapra_12-8-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72" y="914400"/>
            <a:ext cx="8630855" cy="523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2000" y="224135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XC Skies Time-Series for Anapra Ridge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78785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\\EPZ-S-NAS\users\tom.bird\Desktop\Anapra_12-8-14_MesowestM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71315"/>
            <a:ext cx="8839200" cy="558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2000" y="224135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Mesowest observations plot for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51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EPZ-S-NAS\users\tom.bird\Desktop\Anapra_12-8-14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895347"/>
            <a:ext cx="4515598" cy="5268061"/>
          </a:xfrm>
          <a:prstGeom prst="rect">
            <a:avLst/>
          </a:prstGeom>
          <a:noFill/>
          <a:ln w="15875">
            <a:solidFill>
              <a:prstClr val="black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224135"/>
            <a:ext cx="8477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Desert View Observations              Sunland Park Observations</a:t>
            </a:r>
            <a:endParaRPr lang="en-US" sz="2400" b="1" dirty="0"/>
          </a:p>
        </p:txBody>
      </p:sp>
      <p:pic>
        <p:nvPicPr>
          <p:cNvPr id="9218" name="Picture 2" descr="\\EPZ-S-NAS\users\tom.bird\Desktop\Anapra_12-8-14_Sunland Park O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895350"/>
            <a:ext cx="4495800" cy="5268058"/>
          </a:xfrm>
          <a:prstGeom prst="rect">
            <a:avLst/>
          </a:prstGeom>
          <a:noFill/>
          <a:ln w="15875">
            <a:solidFill>
              <a:prstClr val="black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260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\\EPZ-S-NAS\users\tom.bird\Desktop\Anapra_12-8-14_KEPZ O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447675"/>
            <a:ext cx="4210049" cy="632460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725" y="762000"/>
            <a:ext cx="4791075" cy="5086350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0"/>
            <a:ext cx="8477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KEPZ Observations              Santa Teresa Xing Observations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05161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L:\bird\wvsat7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76200"/>
            <a:ext cx="7642107" cy="667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841730" y="131028"/>
            <a:ext cx="32720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Actual Upper Air </a:t>
            </a:r>
          </a:p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Sounding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</a:rPr>
              <a:t> Mon 4 </a:t>
            </a:r>
            <a:r>
              <a:rPr lang="en-US" sz="2400" b="1" u="sng" dirty="0" smtClean="0">
                <a:solidFill>
                  <a:schemeClr val="bg1"/>
                </a:solidFill>
              </a:rPr>
              <a:t>PM</a:t>
            </a:r>
            <a:r>
              <a:rPr lang="en-US" sz="2400" b="1" dirty="0" smtClean="0">
                <a:solidFill>
                  <a:schemeClr val="bg1"/>
                </a:solidFill>
              </a:rPr>
              <a:t> Dec. 8, 2014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4800"/>
            <a:ext cx="4114800" cy="2755529"/>
          </a:xfrm>
          <a:prstGeom prst="rect">
            <a:avLst/>
          </a:prstGeom>
          <a:noFill/>
          <a:ln w="158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59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46285"/>
            <a:ext cx="8915400" cy="5959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3352800"/>
            <a:ext cx="2005418" cy="209685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128609"/>
            <a:ext cx="1079640" cy="11946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" y="76200"/>
            <a:ext cx="8508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NAM  Fcst @ 11AM Mon. Dec. 8, 2014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415698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647700"/>
            <a:ext cx="9086850" cy="598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76200"/>
            <a:ext cx="8508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GFS  Fcst @ 5 PM Mon. Dec. 8, 2014</a:t>
            </a:r>
            <a:endParaRPr lang="en-US" sz="3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191" y="3048000"/>
            <a:ext cx="2005418" cy="20968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848775"/>
            <a:ext cx="1079640" cy="119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4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420" y="76200"/>
            <a:ext cx="7612380" cy="6745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830509" y="131028"/>
            <a:ext cx="32944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Actual Upper Air </a:t>
            </a:r>
          </a:p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Sounding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</a:rPr>
              <a:t> Mon 4 </a:t>
            </a:r>
            <a:r>
              <a:rPr lang="en-US" sz="2400" b="1" u="sng" dirty="0" smtClean="0">
                <a:solidFill>
                  <a:schemeClr val="bg1"/>
                </a:solidFill>
              </a:rPr>
              <a:t>AM</a:t>
            </a:r>
            <a:r>
              <a:rPr lang="en-US" sz="2400" b="1" dirty="0" smtClean="0">
                <a:solidFill>
                  <a:schemeClr val="bg1"/>
                </a:solidFill>
              </a:rPr>
              <a:t> Dec. 8, 2014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1000"/>
            <a:ext cx="4495800" cy="2828925"/>
          </a:xfrm>
          <a:prstGeom prst="rect">
            <a:avLst/>
          </a:prstGeom>
          <a:noFill/>
          <a:ln w="158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6048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164" y="152400"/>
            <a:ext cx="7654636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59208" y="188178"/>
            <a:ext cx="26276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GFS  Fcst @ 11AM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</a:rPr>
              <a:t> Mon. Dec. 8, 2014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309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1" y="144276"/>
            <a:ext cx="7620000" cy="6637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59208" y="188178"/>
            <a:ext cx="26276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GFS  Fcst @ 5PM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</a:rPr>
              <a:t> Mon. Dec. 8, 2014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529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789" y="76200"/>
            <a:ext cx="7638012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45999" y="188178"/>
            <a:ext cx="2654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NAM  Fcst @ 11AM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</a:rPr>
              <a:t> Mon. Dec. 8, 2014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297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458" y="38100"/>
            <a:ext cx="7657967" cy="674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459208" y="188178"/>
            <a:ext cx="26276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NAM  Fcst @ 5PM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</a:rPr>
              <a:t> Mon. Dec. 8, 2014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277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\\EPZ-S-NAS\users\tom.bird\Desktop\Anapra_12-8-14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58" y="1037508"/>
            <a:ext cx="7049484" cy="513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2000" y="224135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RAP model forecast sounding for Anapra Ridge @ 6PM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70727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138</Words>
  <Application>Microsoft Office PowerPoint</Application>
  <PresentationFormat>On-screen Show (4:3)</PresentationFormat>
  <Paragraphs>25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Anapra Soar Day 12-08-2014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SR-S-SMS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Anapra Soar Day</dc:title>
  <dc:creator>Tom Bird</dc:creator>
  <cp:lastModifiedBy>Tom Bird</cp:lastModifiedBy>
  <cp:revision>7</cp:revision>
  <dcterms:created xsi:type="dcterms:W3CDTF">2014-12-09T02:05:34Z</dcterms:created>
  <dcterms:modified xsi:type="dcterms:W3CDTF">2014-12-09T03:09:22Z</dcterms:modified>
</cp:coreProperties>
</file>